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2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38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17241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youtube.com\watch?v=N_dn-dG9dnQ&amp;amp;feature=youtu.be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en-US" altLang="ko-KR" b="1"/>
              <a:t>FANTASY MEYHEM</a:t>
            </a:r>
            <a:endParaRPr lang="en-US" altLang="ko-KR" b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lvl="0">
              <a:defRPr/>
            </a:pPr>
            <a:r>
              <a:rPr lang="en-US" altLang="ko-KR" sz="2500">
                <a:solidFill>
                  <a:schemeClr val="tx1"/>
                </a:solidFill>
              </a:rPr>
              <a:t>5764095 </a:t>
            </a:r>
            <a:r>
              <a:rPr lang="ko-KR" altLang="en-US" sz="2500">
                <a:solidFill>
                  <a:schemeClr val="tx1"/>
                </a:solidFill>
              </a:rPr>
              <a:t>오도혁</a:t>
            </a:r>
            <a:endParaRPr lang="ko-KR" altLang="en-US" sz="2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322670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주요 오브젝트 </a:t>
            </a:r>
            <a:r>
              <a:rPr lang="en-US" altLang="ko-KR"/>
              <a:t>-</a:t>
            </a:r>
            <a:r>
              <a:rPr lang="ko-KR" altLang="en-US"/>
              <a:t> 아이템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631619" y="2164080"/>
            <a:ext cx="1470660" cy="1264920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165191" y="2164080"/>
            <a:ext cx="1470660" cy="12649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가로 글상자 4"/>
          <p:cNvSpPr txBox="1"/>
          <p:nvPr/>
        </p:nvSpPr>
        <p:spPr>
          <a:xfrm>
            <a:off x="3661771" y="4175442"/>
            <a:ext cx="6743200" cy="3620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아이템 획득 시 해당 캐릭터의 밀리는 강도 완화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534919442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주요 오브젝트 </a:t>
            </a:r>
            <a:r>
              <a:rPr lang="en-US" altLang="ko-KR"/>
              <a:t>-</a:t>
            </a:r>
            <a:r>
              <a:rPr lang="ko-KR" altLang="en-US"/>
              <a:t> 아이템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148942" y="1964193"/>
            <a:ext cx="1894115" cy="18670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가로 글상자 3"/>
          <p:cNvSpPr txBox="1"/>
          <p:nvPr/>
        </p:nvSpPr>
        <p:spPr>
          <a:xfrm>
            <a:off x="3187473" y="4591276"/>
            <a:ext cx="5817054" cy="36344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b="1"/>
              <a:t>Life foint 1</a:t>
            </a:r>
            <a:r>
              <a:rPr lang="ko-KR" altLang="en-US" b="1"/>
              <a:t> 증가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36805469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주요 오브젝트 </a:t>
            </a:r>
            <a:r>
              <a:rPr lang="en-US" altLang="ko-KR"/>
              <a:t>-</a:t>
            </a:r>
            <a:r>
              <a:rPr lang="ko-KR" altLang="en-US"/>
              <a:t> 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757986" y="1831818"/>
            <a:ext cx="6676027" cy="40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2223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주요 오브젝트 </a:t>
            </a:r>
            <a:r>
              <a:rPr lang="en-US" altLang="ko-KR"/>
              <a:t>-</a:t>
            </a:r>
            <a:r>
              <a:rPr lang="ko-KR" altLang="en-US"/>
              <a:t> 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757986" y="1857785"/>
            <a:ext cx="6676027" cy="40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7578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주요 오브젝트 </a:t>
            </a:r>
            <a:r>
              <a:rPr lang="en-US" altLang="ko-KR"/>
              <a:t>-</a:t>
            </a:r>
            <a:r>
              <a:rPr lang="ko-KR" altLang="en-US"/>
              <a:t> 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757986" y="1857785"/>
            <a:ext cx="6676027" cy="401079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6307623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시연 영상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lvl="0">
              <a:defRPr/>
            </a:pPr>
            <a:endParaRPr lang="en-US" altLang="ko-KR">
              <a:hlinkClick r:id="rId2"/>
            </a:endParaRPr>
          </a:p>
          <a:p>
            <a:pPr lvl="0">
              <a:defRPr/>
            </a:pPr>
            <a:endParaRPr lang="en-US" altLang="ko-KR">
              <a:hlinkClick r:id="rId2"/>
            </a:endParaRPr>
          </a:p>
          <a:p>
            <a:pPr lvl="0">
              <a:defRPr/>
            </a:pPr>
            <a:endParaRPr lang="en-US" altLang="ko-KR">
              <a:hlinkClick r:id="rId2"/>
            </a:endParaRPr>
          </a:p>
          <a:p>
            <a:pPr marL="0" lvl="0" indent="0" algn="ctr">
              <a:buNone/>
              <a:defRPr/>
            </a:pPr>
            <a:r>
              <a:rPr lang="en-US" altLang="ko-KR">
                <a:hlinkClick r:id="rId2"/>
              </a:rPr>
              <a:t>youtube.com/watch?v=N_dn-dG9dnQ&amp;feature=youtu.be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950857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기술적 문제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001449" y="2598057"/>
            <a:ext cx="4905264" cy="24395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473678" y="2598057"/>
            <a:ext cx="4908618" cy="24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12425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기술적 문제 </a:t>
            </a:r>
            <a:r>
              <a:rPr lang="en-US" altLang="ko-KR"/>
              <a:t>-</a:t>
            </a:r>
            <a:r>
              <a:rPr lang="ko-KR" altLang="en-US"/>
              <a:t> 해결 방안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2113" y="1805090"/>
            <a:ext cx="4629527" cy="35086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06105" y="1805090"/>
            <a:ext cx="6749822" cy="291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33320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5851525"/>
          </a:xfrm>
        </p:spPr>
        <p:txBody>
          <a:bodyPr/>
          <a:p>
            <a:pPr lvl="0">
              <a:defRPr/>
            </a:pPr>
            <a:r>
              <a:rPr lang="en-US" altLang="ko-KR" sz="8000" b="1"/>
              <a:t>END</a:t>
            </a:r>
            <a:endParaRPr lang="en-US" altLang="ko-KR" sz="8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61028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p>
            <a:pPr lvl="0">
              <a:defRPr/>
            </a:pPr>
            <a:r>
              <a:rPr lang="ko-KR" altLang="en-US"/>
              <a:t>개발 목표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게임 개요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주요 오브젝트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시연 영상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기술적 문제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83122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개발 목표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09599" y="1146628"/>
            <a:ext cx="10972798" cy="4979534"/>
          </a:xfrm>
        </p:spPr>
        <p:txBody>
          <a:bodyPr/>
          <a:p>
            <a:pPr marL="0" lv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lang="EN-US" sz="4000" b="0" i="0" u="none" strike="noStrike" baseline="0" mc:Ignorable="hp" hp:hslEmbossed="0">
                <a:solidFill>
                  <a:srgbClr val="000000"/>
                </a:solidFill>
                <a:latin typeface="Arial"/>
                <a:ea typeface="함초롬바탕"/>
                <a:cs typeface="Arial"/>
              </a:rPr>
              <a:t>Gun Mayhem</a:t>
            </a:r>
            <a:endParaRPr xmlns:mc="http://schemas.openxmlformats.org/markup-compatibility/2006" xmlns:hp="http://schemas.haansoft.com/office/presentation/8.0" lang="EN-US" b="0" i="0" u="none" strike="noStrike" baseline="0" mc:Ignorable="hp" hp:hslEmbossed="0">
              <a:solidFill>
                <a:srgbClr val="000000"/>
              </a:solidFill>
              <a:latin typeface="함초롬바탕"/>
              <a:ea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4780" y="2195513"/>
            <a:ext cx="5722439" cy="42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7909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게임 개요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545669" y="1600200"/>
            <a:ext cx="9100658" cy="452596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2699274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게임 개요</a:t>
            </a:r>
            <a:endParaRPr lang="ko-KR" altLang="en-US"/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545734" y="1600200"/>
            <a:ext cx="910052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2684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게임 개요</a:t>
            </a:r>
            <a:endParaRPr lang="ko-KR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542623" y="1600200"/>
            <a:ext cx="910674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2241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게임 개요</a:t>
            </a:r>
            <a:endParaRPr lang="ko-KR" altLang="en-US"/>
          </a:p>
        </p:txBody>
      </p:sp>
      <p:pic>
        <p:nvPicPr>
          <p:cNvPr id="9" name="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995788" y="1417638"/>
            <a:ext cx="5100211" cy="2541588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856718"/>
            <a:ext cx="5070040" cy="254158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695852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게임 개요</a:t>
            </a:r>
            <a:endParaRPr lang="ko-KR" altLang="en-US"/>
          </a:p>
        </p:txBody>
      </p:sp>
      <p:pic>
        <p:nvPicPr>
          <p:cNvPr id="10" name="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324808" y="1231180"/>
            <a:ext cx="4771191" cy="2388788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096000" y="4031985"/>
            <a:ext cx="4771191" cy="23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3793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 algn="l">
              <a:defRPr/>
            </a:pPr>
            <a:r>
              <a:rPr lang="ko-KR" altLang="en-US"/>
              <a:t>주요 오브젝트 </a:t>
            </a:r>
            <a:r>
              <a:rPr lang="en-US" altLang="ko-KR"/>
              <a:t>-</a:t>
            </a:r>
            <a:r>
              <a:rPr lang="ko-KR" altLang="en-US"/>
              <a:t> 캐릭터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395776" y="1806960"/>
            <a:ext cx="1074420" cy="1066414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87360" y="1806960"/>
            <a:ext cx="1074420" cy="10896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604192" y="1806960"/>
            <a:ext cx="1074420" cy="106641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가로 글상자 6"/>
          <p:cNvSpPr txBox="1"/>
          <p:nvPr/>
        </p:nvSpPr>
        <p:spPr>
          <a:xfrm>
            <a:off x="825044" y="3429000"/>
            <a:ext cx="2585357" cy="14611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검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ko-KR" altLang="en-US" b="1"/>
              <a:t>이동 속도 </a:t>
            </a:r>
            <a:r>
              <a:rPr lang="en-US" altLang="ko-KR" b="1"/>
              <a:t>:</a:t>
            </a:r>
            <a:r>
              <a:rPr lang="ko-KR" altLang="en-US" b="1"/>
              <a:t> 상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ko-KR" altLang="en-US" b="1"/>
              <a:t>특수 공격 쿨타임 </a:t>
            </a:r>
            <a:r>
              <a:rPr lang="en-US" altLang="ko-KR" b="1"/>
              <a:t>:</a:t>
            </a:r>
            <a:r>
              <a:rPr lang="ko-KR" altLang="en-US" b="1"/>
              <a:t> 하</a:t>
            </a:r>
            <a:endParaRPr lang="ko-KR" altLang="en-US" b="1"/>
          </a:p>
        </p:txBody>
      </p:sp>
      <p:sp>
        <p:nvSpPr>
          <p:cNvPr id="8" name="가로 글상자 7"/>
          <p:cNvSpPr txBox="1"/>
          <p:nvPr/>
        </p:nvSpPr>
        <p:spPr>
          <a:xfrm>
            <a:off x="4979080" y="3429000"/>
            <a:ext cx="3311071" cy="14611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주먹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ko-KR" altLang="en-US" b="1"/>
              <a:t>이동 속도 </a:t>
            </a:r>
            <a:r>
              <a:rPr lang="en-US" altLang="ko-KR" b="1"/>
              <a:t>:</a:t>
            </a:r>
            <a:r>
              <a:rPr lang="ko-KR" altLang="en-US" b="1"/>
              <a:t> 중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ko-KR" altLang="en-US" b="1"/>
              <a:t>특수 공격 쿨타임 </a:t>
            </a:r>
            <a:r>
              <a:rPr lang="en-US" altLang="ko-KR" b="1"/>
              <a:t>:</a:t>
            </a:r>
            <a:r>
              <a:rPr lang="ko-KR" altLang="en-US" b="1"/>
              <a:t> 중</a:t>
            </a:r>
            <a:endParaRPr lang="ko-KR" altLang="en-US" b="1"/>
          </a:p>
        </p:txBody>
      </p:sp>
      <p:sp>
        <p:nvSpPr>
          <p:cNvPr id="9" name="가로 글상자 8"/>
          <p:cNvSpPr txBox="1"/>
          <p:nvPr/>
        </p:nvSpPr>
        <p:spPr>
          <a:xfrm>
            <a:off x="9345838" y="3429000"/>
            <a:ext cx="2846162" cy="14611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마법 지팡이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ko-KR" altLang="en-US" b="1"/>
              <a:t>이동 속도 </a:t>
            </a:r>
            <a:r>
              <a:rPr lang="en-US" altLang="ko-KR" b="1"/>
              <a:t>:</a:t>
            </a:r>
            <a:r>
              <a:rPr lang="ko-KR" altLang="en-US" b="1"/>
              <a:t> 하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ko-KR" altLang="en-US" b="1"/>
              <a:t>특수 공격 쿨타임 </a:t>
            </a:r>
            <a:r>
              <a:rPr lang="en-US" altLang="ko-KR" b="1"/>
              <a:t>:</a:t>
            </a:r>
            <a:r>
              <a:rPr lang="ko-KR" altLang="en-US" b="1"/>
              <a:t> 상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82707134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97</ep:Words>
  <ep:PresentationFormat>화면 슬라이드 쇼(4:3)</ep:PresentationFormat>
  <ep:Paragraphs>55</ep:Paragraphs>
  <ep:Slides>18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한컴오피스</vt:lpstr>
      <vt:lpstr>FANTASY MEYHEM</vt:lpstr>
      <vt:lpstr>목차</vt:lpstr>
      <vt:lpstr>개발 목표</vt:lpstr>
      <vt:lpstr>게임 개요</vt:lpstr>
      <vt:lpstr>게임 개요</vt:lpstr>
      <vt:lpstr>게임 개요</vt:lpstr>
      <vt:lpstr>게임 개요</vt:lpstr>
      <vt:lpstr>게임 개요</vt:lpstr>
      <vt:lpstr>주요 오브젝트 - 캐릭터</vt:lpstr>
      <vt:lpstr>주요 오브젝트 - 아이템</vt:lpstr>
      <vt:lpstr>주요 오브젝트 - 아이템</vt:lpstr>
      <vt:lpstr>주요 오브젝트 - 맵</vt:lpstr>
      <vt:lpstr>주요 오브젝트 - 맵</vt:lpstr>
      <vt:lpstr>주요 오브젝트 - 맵</vt:lpstr>
      <vt:lpstr>시연 영상</vt:lpstr>
      <vt:lpstr>기술적 문제</vt:lpstr>
      <vt:lpstr>기술적 문제 - 해결 방안</vt:lpstr>
      <vt:lpstr>END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2025-05-31T16:57:00.556</dcterms:created>
  <dc:creator>ASUS</dc:creator>
  <cp:lastModifiedBy>ASUS</cp:lastModifiedBy>
  <dcterms:modified xsi:type="dcterms:W3CDTF">2025-05-31T17:29:29.567</dcterms:modified>
  <cp:revision>7</cp:revision>
  <dc:title>FANTASY MEYHEM</dc:title>
  <cp:version>13.0.0.2151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